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61" r:id="rId5"/>
    <p:sldId id="284" r:id="rId6"/>
    <p:sldId id="285" r:id="rId7"/>
    <p:sldId id="288" r:id="rId8"/>
    <p:sldId id="289" r:id="rId9"/>
    <p:sldId id="28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00"/>
    <a:srgbClr val="3399FF"/>
    <a:srgbClr val="00CCFF"/>
    <a:srgbClr val="66CCFF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08" autoAdjust="0"/>
  </p:normalViewPr>
  <p:slideViewPr>
    <p:cSldViewPr>
      <p:cViewPr>
        <p:scale>
          <a:sx n="100" d="100"/>
          <a:sy n="100" d="100"/>
        </p:scale>
        <p:origin x="-516" y="1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7CFE6-71E4-425C-A08E-81D063C22F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8CF14-5075-4C49-ABD3-8B06D9CD6D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расны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688" y="0"/>
            <a:ext cx="917737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488832" cy="2952328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Мастер-класс по изготовлению </a:t>
            </a:r>
            <a:r>
              <a:rPr lang="ru-RU" sz="48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закладки оригами - уголок.</a:t>
            </a:r>
            <a: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00FF00"/>
                </a:solidFill>
              </a:rPr>
              <a:t/>
            </a:r>
            <a:b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00FF00"/>
                </a:solidFill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  <a:r>
              <a:rPr lang="ru-RU" sz="2000" b="1" dirty="0" err="1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Шангараева</a:t>
            </a: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Чулпан </a:t>
            </a:r>
            <a:r>
              <a:rPr lang="ru-RU" sz="2000" b="1" dirty="0" err="1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Альнуровна</a:t>
            </a: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ПДО, Объединение «Удивительный мир» </a:t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ЦДТ </a:t>
            </a:r>
            <a:r>
              <a:rPr lang="ru-RU" sz="2000" b="1" dirty="0" err="1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Вахитовского</a:t>
            </a: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района г. Казани</a:t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рекомендуется заниматься не более 30 минут</a:t>
            </a:r>
            <a:br>
              <a:rPr lang="ru-RU" sz="2000" b="1" dirty="0" smtClean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/>
            </a:r>
            <a:br>
              <a:rPr lang="ru-RU" sz="4800" b="1" dirty="0" smtClean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</a:rPr>
            </a:br>
            <a:endParaRPr lang="ru-RU" sz="4800" b="1" dirty="0">
              <a:ln w="3175"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76056" y="1419646"/>
            <a:ext cx="3816424" cy="4241602"/>
          </a:xfrm>
        </p:spPr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" name="Содержимое 3" descr="сиренев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020" y="260648"/>
            <a:ext cx="9143999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minyt-ka.ru/wp-content/uploads/2019/07/ygolo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81" y="2276872"/>
            <a:ext cx="462309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4088" y="2492896"/>
            <a:ext cx="36724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Модель закладки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технике оригами, но только уголком.</a:t>
            </a:r>
          </a:p>
          <a:p>
            <a:pPr indent="457200"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белой плотной бумаги вырезаем шаблон: квадрат размером 7х7 см.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Кружок декоративно-прикладного творчества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голубой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0" name="Picture 2" descr="https://minyt-ka.ru/wp-content/uploads/2019/07/ygolok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88840"/>
            <a:ext cx="4824536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36096" y="2276872"/>
            <a:ext cx="3456384" cy="201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раза обводим его на листочке цветной бумаги так, как показано ниже. По линейке проводим диагонали у верхнего и нижнего левого квадратов.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для презентации\жёл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7372" cy="6858000"/>
          </a:xfrm>
          <a:prstGeom prst="rect">
            <a:avLst/>
          </a:prstGeom>
          <a:noFill/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3275856" y="4941168"/>
            <a:ext cx="4104456" cy="1484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https://minyt-ka.ru/wp-content/uploads/2019/07/ygolok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88841"/>
            <a:ext cx="282338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23928" y="2060848"/>
            <a:ext cx="4392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Внешние уголки у этих же квадратов обрезаем и получаем в результате вот такую деталь.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minyt-ka.ru/wp-content/uploads/2019/07/ygolok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20827"/>
            <a:ext cx="2844316" cy="184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36096" y="4005064"/>
            <a:ext cx="34563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Обрезали и тупой стороной ножниц проводим по линиям, чтобы заготовку было легче сгибать.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иренев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0"/>
            <a:ext cx="9143999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minyt-ka.ru/wp-content/uploads/2019/07/ygolok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92660"/>
            <a:ext cx="4608512" cy="287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36096" y="2276872"/>
            <a:ext cx="3707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Складываем один уголок и промазываем его клеем.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20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иренев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0"/>
            <a:ext cx="9143999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minyt-ka.ru/wp-content/uploads/2019/07/ygolok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988840"/>
            <a:ext cx="4608511" cy="29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36096" y="2276873"/>
            <a:ext cx="3600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 же складываем второй. Получаются аккуратные уголки.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55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ини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189" y="29741"/>
            <a:ext cx="9144000" cy="685800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5536" y="1052736"/>
            <a:ext cx="8424936" cy="5073427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                </a:t>
            </a:r>
            <a:endParaRPr lang="ru-RU" sz="2800" dirty="0" smtClean="0"/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s://minyt-ka.ru/wp-content/uploads/2019/07/ygolok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37198"/>
            <a:ext cx="3107754" cy="177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minyt-ka.ru/wp-content/uploads/2019/07/ygolok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18984"/>
            <a:ext cx="3186819" cy="18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95936" y="2348880"/>
            <a:ext cx="489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Фломастерами и белой гуашью рисуем на каждой закладке милые мордашки.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1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для презентации\жёл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7372" cy="6858000"/>
          </a:xfrm>
          <a:prstGeom prst="rect">
            <a:avLst/>
          </a:prstGeom>
          <a:noFill/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3275856" y="4941168"/>
            <a:ext cx="4104456" cy="1484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6" name="Picture 4" descr="https://minyt-ka.ru/wp-content/uploads/2019/07/ygolok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012480"/>
            <a:ext cx="3096345" cy="175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6" y="2012480"/>
            <a:ext cx="4968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Чтобы начать пользоваться закладкой, просто надеваем ее на уголок страницы, которую нужно отметить. Готово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Оформить такую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закладочку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можно совершенно по-разному.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8" name="Picture 6" descr="https://minyt-ka.ru/wp-content/uploads/2019/07/ygolok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12" y="3753985"/>
            <a:ext cx="3115183" cy="169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54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иренев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0"/>
            <a:ext cx="9143999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minyt-ka.ru/wp-content/uploads/2019/07/ygolok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34" y="1700809"/>
            <a:ext cx="293513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minyt-ka.ru/wp-content/uploads/2019/07/ygolok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79280"/>
            <a:ext cx="2880320" cy="230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1920" y="2060848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Закладки с изображениями любимых героев для маленьких детей сделают чтение более увлекательным и помогут привить любовь к книгам.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7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</TotalTime>
  <Words>142</Words>
  <Application>Microsoft Office PowerPoint</Application>
  <PresentationFormat>Экран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   Мастер-класс по изготовлению закладки оригами - уголок.    Подготовила Шангараева Чулпан Альнуровна ПДО, Объединение «Удивительный мир»  ЦДТ Вахитовского района г. Казани рекомендуется заниматься не более 30 минут  </vt:lpstr>
      <vt:lpstr>Презентация PowerPoint</vt:lpstr>
      <vt:lpstr>Кружок декоративно-прикладного творчества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«Светлячок»</dc:title>
  <dc:creator>Admin</dc:creator>
  <cp:lastModifiedBy>RePack by Diakov</cp:lastModifiedBy>
  <cp:revision>199</cp:revision>
  <dcterms:created xsi:type="dcterms:W3CDTF">2013-09-30T22:23:58Z</dcterms:created>
  <dcterms:modified xsi:type="dcterms:W3CDTF">2020-04-22T14:04:48Z</dcterms:modified>
</cp:coreProperties>
</file>